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5" r:id="rId2"/>
    <p:sldId id="266" r:id="rId3"/>
    <p:sldId id="257" r:id="rId4"/>
    <p:sldId id="273" r:id="rId5"/>
    <p:sldId id="269" r:id="rId6"/>
    <p:sldId id="271" r:id="rId7"/>
    <p:sldId id="263" r:id="rId8"/>
    <p:sldId id="267" r:id="rId9"/>
    <p:sldId id="270" r:id="rId10"/>
    <p:sldId id="272" r:id="rId11"/>
    <p:sldId id="268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6364" autoAdjust="0"/>
  </p:normalViewPr>
  <p:slideViewPr>
    <p:cSldViewPr snapToGrid="0" snapToObjects="1">
      <p:cViewPr varScale="1">
        <p:scale>
          <a:sx n="43" d="100"/>
          <a:sy n="43" d="100"/>
        </p:scale>
        <p:origin x="-27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88140F-5D9A-C34C-8785-250527C482A9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D90175-90EA-0745-ACC6-B75BF7DBE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461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90175-90EA-0745-ACC6-B75BF7DBE1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74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90175-90EA-0745-ACC6-B75BF7DBE10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96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61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859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434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80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113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020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47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790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12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892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816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81191-EB57-A94C-9E05-B1410035E2C0}" type="datetimeFigureOut">
              <a:rPr lang="en-US" smtClean="0"/>
              <a:t>18/07/2014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E46DF-4365-8244-8905-E86DBB9F6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45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 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13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hoto 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66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hoto 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511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 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043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79" y="879125"/>
            <a:ext cx="8899157" cy="5046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749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hoto 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481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hoto 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439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hoto 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598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 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665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hoto 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868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hoto 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5927</TotalTime>
  <Words>2</Words>
  <Application>Microsoft Macintosh PowerPoint</Application>
  <PresentationFormat>On-screen Show (4:3)</PresentationFormat>
  <Paragraphs>2</Paragraphs>
  <Slides>11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Photobox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Darci Dutcher</dc:creator>
  <cp:lastModifiedBy>Darci Dutcher</cp:lastModifiedBy>
  <cp:revision>10</cp:revision>
  <dcterms:created xsi:type="dcterms:W3CDTF">2014-06-11T16:45:38Z</dcterms:created>
  <dcterms:modified xsi:type="dcterms:W3CDTF">2014-07-18T08:42:21Z</dcterms:modified>
</cp:coreProperties>
</file>

<file path=docProps/thumbnail.jpeg>
</file>